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9" r:id="rId3"/>
    <p:sldId id="261" r:id="rId4"/>
    <p:sldId id="281" r:id="rId5"/>
    <p:sldId id="297" r:id="rId6"/>
    <p:sldId id="300" r:id="rId7"/>
    <p:sldId id="301" r:id="rId8"/>
    <p:sldId id="295" r:id="rId9"/>
    <p:sldId id="305" r:id="rId10"/>
    <p:sldId id="302" r:id="rId11"/>
    <p:sldId id="296" r:id="rId12"/>
    <p:sldId id="307" r:id="rId13"/>
    <p:sldId id="306" r:id="rId14"/>
    <p:sldId id="298" r:id="rId15"/>
    <p:sldId id="308" r:id="rId16"/>
    <p:sldId id="309" r:id="rId17"/>
    <p:sldId id="310" r:id="rId18"/>
    <p:sldId id="313" r:id="rId19"/>
    <p:sldId id="311" r:id="rId20"/>
    <p:sldId id="312" r:id="rId21"/>
    <p:sldId id="278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Kulim Park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CC5E8C-8932-4C50-BC92-68B6CE62A92C}">
  <a:tblStyle styleId="{95CC5E8C-8932-4C50-BC92-68B6CE62A9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1A1B0A0-E66D-48AE-B0BC-7214E24B64F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930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2fab660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2fab660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916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857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2fab660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2fab660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069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251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734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506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845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950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439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227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1facfd0ff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a1facfd0ff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2fab660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2fab660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583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417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40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2fab660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2fab660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895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56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970" y="1"/>
            <a:ext cx="4099451" cy="5145755"/>
          </a:xfrm>
          <a:custGeom>
            <a:avLst/>
            <a:gdLst/>
            <a:ahLst/>
            <a:cxnLst/>
            <a:rect l="l" t="t" r="r" b="b"/>
            <a:pathLst>
              <a:path w="2009535" h="2522429" extrusionOk="0">
                <a:moveTo>
                  <a:pt x="1578387" y="1949978"/>
                </a:moveTo>
                <a:lnTo>
                  <a:pt x="1358608" y="1751220"/>
                </a:lnTo>
                <a:lnTo>
                  <a:pt x="1358842" y="1750986"/>
                </a:lnTo>
                <a:lnTo>
                  <a:pt x="1667606" y="0"/>
                </a:lnTo>
                <a:lnTo>
                  <a:pt x="0" y="0"/>
                </a:lnTo>
                <a:lnTo>
                  <a:pt x="0" y="2522429"/>
                </a:lnTo>
                <a:lnTo>
                  <a:pt x="1880844" y="2522429"/>
                </a:lnTo>
                <a:lnTo>
                  <a:pt x="2009535" y="179302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416450" y="701175"/>
            <a:ext cx="4099500" cy="200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770809" y="0"/>
            <a:ext cx="1172070" cy="3570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3" y="0"/>
                </a:moveTo>
                <a:lnTo>
                  <a:pt x="0" y="21600"/>
                </a:lnTo>
                <a:lnTo>
                  <a:pt x="10690" y="20324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3835223" y="3445179"/>
            <a:ext cx="841968" cy="16983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915" y="21600"/>
                </a:moveTo>
                <a:lnTo>
                  <a:pt x="21600" y="0"/>
                </a:lnTo>
                <a:lnTo>
                  <a:pt x="6732" y="26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2770334" y="3039892"/>
            <a:ext cx="1906902" cy="9363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9350"/>
                </a:moveTo>
                <a:lnTo>
                  <a:pt x="5076" y="21600"/>
                </a:lnTo>
                <a:lnTo>
                  <a:pt x="0" y="12250"/>
                </a:lnTo>
                <a:lnTo>
                  <a:pt x="165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6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702900" y="3004250"/>
            <a:ext cx="5026200" cy="105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02900" y="4075901"/>
            <a:ext cx="5026200" cy="36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6997544" y="7"/>
            <a:ext cx="2146445" cy="5145755"/>
          </a:xfrm>
          <a:custGeom>
            <a:avLst/>
            <a:gdLst/>
            <a:ahLst/>
            <a:cxnLst/>
            <a:rect l="l" t="t" r="r" b="b"/>
            <a:pathLst>
              <a:path w="1052179" h="2522429" extrusionOk="0">
                <a:moveTo>
                  <a:pt x="290547" y="0"/>
                </a:moveTo>
                <a:lnTo>
                  <a:pt x="0" y="1647520"/>
                </a:lnTo>
                <a:lnTo>
                  <a:pt x="430681" y="1490802"/>
                </a:lnTo>
                <a:lnTo>
                  <a:pt x="650693" y="1689560"/>
                </a:lnTo>
                <a:lnTo>
                  <a:pt x="650693" y="1689560"/>
                </a:lnTo>
                <a:lnTo>
                  <a:pt x="503785" y="2522429"/>
                </a:lnTo>
                <a:lnTo>
                  <a:pt x="1052180" y="2522429"/>
                </a:lnTo>
                <a:lnTo>
                  <a:pt x="1052180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6427799" y="0"/>
            <a:ext cx="1172070" cy="3570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3" y="0"/>
                </a:moveTo>
                <a:lnTo>
                  <a:pt x="0" y="21600"/>
                </a:lnTo>
                <a:lnTo>
                  <a:pt x="10682" y="20324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7492217" y="3445179"/>
            <a:ext cx="841968" cy="16983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915" y="21600"/>
                </a:moveTo>
                <a:lnTo>
                  <a:pt x="21600" y="0"/>
                </a:lnTo>
                <a:lnTo>
                  <a:pt x="6719" y="26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6426846" y="3039892"/>
            <a:ext cx="1907388" cy="9363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9350"/>
                </a:moveTo>
                <a:lnTo>
                  <a:pt x="5080" y="21600"/>
                </a:lnTo>
                <a:lnTo>
                  <a:pt x="0" y="12250"/>
                </a:lnTo>
                <a:lnTo>
                  <a:pt x="165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6702144" y="6"/>
            <a:ext cx="2441849" cy="5145755"/>
          </a:xfrm>
          <a:custGeom>
            <a:avLst/>
            <a:gdLst/>
            <a:ahLst/>
            <a:cxnLst/>
            <a:rect l="l" t="t" r="r" b="b"/>
            <a:pathLst>
              <a:path w="1196985" h="2522429" extrusionOk="0">
                <a:moveTo>
                  <a:pt x="359680" y="0"/>
                </a:moveTo>
                <a:lnTo>
                  <a:pt x="0" y="2037095"/>
                </a:lnTo>
                <a:lnTo>
                  <a:pt x="263687" y="1931527"/>
                </a:lnTo>
                <a:lnTo>
                  <a:pt x="405224" y="2059283"/>
                </a:lnTo>
                <a:lnTo>
                  <a:pt x="317639" y="2522429"/>
                </a:lnTo>
                <a:lnTo>
                  <a:pt x="1196986" y="2522429"/>
                </a:lnTo>
                <a:lnTo>
                  <a:pt x="11969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626700" y="1430148"/>
            <a:ext cx="5276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6327842" y="0"/>
            <a:ext cx="1202103" cy="5143503"/>
            <a:chOff x="3475252" y="0"/>
            <a:chExt cx="1202103" cy="5143503"/>
          </a:xfrm>
        </p:grpSpPr>
        <p:sp>
          <p:nvSpPr>
            <p:cNvPr id="35" name="Google Shape;35;p5"/>
            <p:cNvSpPr/>
            <p:nvPr/>
          </p:nvSpPr>
          <p:spPr>
            <a:xfrm>
              <a:off x="3475252" y="0"/>
              <a:ext cx="1109160" cy="43038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802" y="0"/>
                  </a:moveTo>
                  <a:lnTo>
                    <a:pt x="21600" y="0"/>
                  </a:lnTo>
                  <a:lnTo>
                    <a:pt x="7262" y="2091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4150099" y="4199096"/>
              <a:ext cx="527256" cy="9444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6322" y="3115"/>
                  </a:lnTo>
                  <a:lnTo>
                    <a:pt x="21600" y="0"/>
                  </a:lnTo>
                  <a:lnTo>
                    <a:pt x="14283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3475252" y="3938588"/>
              <a:ext cx="1202040" cy="626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2599"/>
                  </a:moveTo>
                  <a:lnTo>
                    <a:pt x="16414" y="0"/>
                  </a:lnTo>
                  <a:lnTo>
                    <a:pt x="21600" y="8985"/>
                  </a:lnTo>
                  <a:lnTo>
                    <a:pt x="5186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Half">
  <p:cSld name="BLANK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-970" y="1"/>
            <a:ext cx="4099451" cy="5145755"/>
          </a:xfrm>
          <a:custGeom>
            <a:avLst/>
            <a:gdLst/>
            <a:ahLst/>
            <a:cxnLst/>
            <a:rect l="l" t="t" r="r" b="b"/>
            <a:pathLst>
              <a:path w="2009535" h="2522429" extrusionOk="0">
                <a:moveTo>
                  <a:pt x="1578387" y="1949978"/>
                </a:moveTo>
                <a:lnTo>
                  <a:pt x="1358608" y="1751220"/>
                </a:lnTo>
                <a:lnTo>
                  <a:pt x="1358842" y="1750986"/>
                </a:lnTo>
                <a:lnTo>
                  <a:pt x="1667606" y="0"/>
                </a:lnTo>
                <a:lnTo>
                  <a:pt x="0" y="0"/>
                </a:lnTo>
                <a:lnTo>
                  <a:pt x="0" y="2522429"/>
                </a:lnTo>
                <a:lnTo>
                  <a:pt x="1880844" y="2522429"/>
                </a:lnTo>
                <a:lnTo>
                  <a:pt x="2009535" y="179302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2763221" y="0"/>
            <a:ext cx="1172070" cy="3570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03" y="0"/>
                </a:moveTo>
                <a:lnTo>
                  <a:pt x="0" y="21600"/>
                </a:lnTo>
                <a:lnTo>
                  <a:pt x="10690" y="20324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3827634" y="3445179"/>
            <a:ext cx="841968" cy="16983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915" y="21600"/>
                </a:moveTo>
                <a:lnTo>
                  <a:pt x="21600" y="0"/>
                </a:lnTo>
                <a:lnTo>
                  <a:pt x="6732" y="26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2762745" y="3039892"/>
            <a:ext cx="1906902" cy="9363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9350"/>
                </a:moveTo>
                <a:lnTo>
                  <a:pt x="5076" y="21600"/>
                </a:lnTo>
                <a:lnTo>
                  <a:pt x="0" y="12250"/>
                </a:lnTo>
                <a:lnTo>
                  <a:pt x="165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sz="3200" b="1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sz="3200" b="1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sz="3200" b="1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sz="3200" b="1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sz="3200" b="1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sz="3200" b="1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sz="3200" b="1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sz="3200" b="1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sz="3200" b="1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6700" y="1430148"/>
            <a:ext cx="5276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Kulim Park"/>
              <a:buChar char="▸"/>
              <a:defRPr sz="24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Kulim Park"/>
              <a:buChar char="▹"/>
              <a:defRPr sz="24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Kulim Park"/>
              <a:buChar char="■"/>
              <a:defRPr sz="24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ulim Park"/>
              <a:buChar char="●"/>
              <a:defRPr sz="24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ulim Park"/>
              <a:buChar char="○"/>
              <a:defRPr sz="24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ulim Park"/>
              <a:buChar char="■"/>
              <a:defRPr sz="24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ulim Park"/>
              <a:buChar char="●"/>
              <a:defRPr sz="24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ulim Park"/>
              <a:buChar char="○"/>
              <a:defRPr sz="24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Kulim Park"/>
              <a:buChar char="■"/>
              <a:defRPr sz="24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 b="1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algn="r" rtl="0">
              <a:buNone/>
              <a:defRPr sz="1300" b="1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algn="r" rtl="0">
              <a:buNone/>
              <a:defRPr sz="1300" b="1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algn="r" rtl="0">
              <a:buNone/>
              <a:defRPr sz="1300" b="1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algn="r" rtl="0">
              <a:buNone/>
              <a:defRPr sz="1300" b="1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algn="r" rtl="0">
              <a:buNone/>
              <a:defRPr sz="1300" b="1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algn="r" rtl="0">
              <a:buNone/>
              <a:defRPr sz="1300" b="1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algn="r" rtl="0">
              <a:buNone/>
              <a:defRPr sz="1300" b="1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algn="r" rtl="0">
              <a:buNone/>
              <a:defRPr sz="1300" b="1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ctrTitle"/>
          </p:nvPr>
        </p:nvSpPr>
        <p:spPr>
          <a:xfrm>
            <a:off x="4093722" y="1093059"/>
            <a:ext cx="4099500" cy="200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API-Grupo 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26700" y="236648"/>
            <a:ext cx="5276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Proposta do grupo</a:t>
            </a:r>
            <a:endParaRPr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687E2D9-572C-494B-A008-FB510AF41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24" y="983555"/>
            <a:ext cx="3099582" cy="214672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04D6BE9-11C3-432A-95FB-1712F96C5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581" y="688116"/>
            <a:ext cx="2891704" cy="32406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08191C-23A4-4D0F-81AA-9E4CC29CC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32" y="2766757"/>
            <a:ext cx="3392695" cy="201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95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/>
          <p:cNvSpPr/>
          <p:nvPr/>
        </p:nvSpPr>
        <p:spPr>
          <a:xfrm>
            <a:off x="702898" y="735575"/>
            <a:ext cx="2997259" cy="44205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pt-BR" b="1" i="0" dirty="0">
                <a:ln>
                  <a:noFill/>
                </a:ln>
                <a:solidFill>
                  <a:srgbClr val="0B6AB1">
                    <a:alpha val="47490"/>
                  </a:srgbClr>
                </a:solidFill>
                <a:latin typeface="Kulim Park"/>
              </a:rPr>
              <a:t>4</a:t>
            </a:r>
            <a:endParaRPr b="1" i="0" dirty="0">
              <a:ln>
                <a:noFill/>
              </a:ln>
              <a:solidFill>
                <a:srgbClr val="0B6AB1">
                  <a:alpha val="47490"/>
                </a:srgbClr>
              </a:solidFill>
              <a:latin typeface="Kulim Park"/>
            </a:endParaRPr>
          </a:p>
        </p:txBody>
      </p:sp>
      <p:sp>
        <p:nvSpPr>
          <p:cNvPr id="393" name="Google Shape;393;p39"/>
          <p:cNvSpPr txBox="1">
            <a:spLocks noGrp="1"/>
          </p:cNvSpPr>
          <p:nvPr>
            <p:ph type="ctrTitle"/>
          </p:nvPr>
        </p:nvSpPr>
        <p:spPr>
          <a:xfrm>
            <a:off x="257227" y="3004250"/>
            <a:ext cx="6381779" cy="105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encontrado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35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331168" y="179490"/>
            <a:ext cx="5276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encontrado</a:t>
            </a:r>
            <a:endParaRPr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813528D-5AB8-4B71-91A7-1832F7E1E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0" t="17793" r="25676" b="11071"/>
          <a:stretch/>
        </p:blipFill>
        <p:spPr>
          <a:xfrm>
            <a:off x="7322884" y="1397756"/>
            <a:ext cx="1573278" cy="222700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DCCB1B4-7202-4DB5-9F7E-00B436EAB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2" t="61111" r="47642" b="10727"/>
          <a:stretch/>
        </p:blipFill>
        <p:spPr>
          <a:xfrm>
            <a:off x="0" y="799144"/>
            <a:ext cx="3207423" cy="314452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D245584-B103-48D0-87F2-7069B7EC74A4}"/>
              </a:ext>
            </a:extLst>
          </p:cNvPr>
          <p:cNvSpPr/>
          <p:nvPr/>
        </p:nvSpPr>
        <p:spPr>
          <a:xfrm>
            <a:off x="914400" y="1936381"/>
            <a:ext cx="791455" cy="222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6CF9A63-3A83-48F0-B091-77E8D5055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11" t="61111" r="47642" b="10727"/>
          <a:stretch/>
        </p:blipFill>
        <p:spPr>
          <a:xfrm>
            <a:off x="3404027" y="732950"/>
            <a:ext cx="2901962" cy="3144528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90AA656E-60C9-4946-AF73-3F12B8278FA9}"/>
              </a:ext>
            </a:extLst>
          </p:cNvPr>
          <p:cNvSpPr/>
          <p:nvPr/>
        </p:nvSpPr>
        <p:spPr>
          <a:xfrm>
            <a:off x="4012966" y="1862503"/>
            <a:ext cx="791455" cy="222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3EF792C-0F46-4071-8B7F-49F30988118D}"/>
              </a:ext>
            </a:extLst>
          </p:cNvPr>
          <p:cNvSpPr/>
          <p:nvPr/>
        </p:nvSpPr>
        <p:spPr>
          <a:xfrm>
            <a:off x="914400" y="1928697"/>
            <a:ext cx="791455" cy="2228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47DA359-53D6-40F5-8D89-EF27847E894A}"/>
              </a:ext>
            </a:extLst>
          </p:cNvPr>
          <p:cNvSpPr/>
          <p:nvPr/>
        </p:nvSpPr>
        <p:spPr>
          <a:xfrm>
            <a:off x="4224319" y="1858260"/>
            <a:ext cx="347682" cy="2228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57830E6-8BA2-4B7B-B8BE-28BC7DAAEAEA}"/>
              </a:ext>
            </a:extLst>
          </p:cNvPr>
          <p:cNvSpPr/>
          <p:nvPr/>
        </p:nvSpPr>
        <p:spPr>
          <a:xfrm>
            <a:off x="729983" y="1936381"/>
            <a:ext cx="184417" cy="2151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6D32F71-188A-4AC8-B23C-14775F27C255}"/>
              </a:ext>
            </a:extLst>
          </p:cNvPr>
          <p:cNvSpPr/>
          <p:nvPr/>
        </p:nvSpPr>
        <p:spPr>
          <a:xfrm>
            <a:off x="1719324" y="1936381"/>
            <a:ext cx="339997" cy="2074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062C51C-0438-4829-A034-EC36F1C404C0}"/>
              </a:ext>
            </a:extLst>
          </p:cNvPr>
          <p:cNvSpPr/>
          <p:nvPr/>
        </p:nvSpPr>
        <p:spPr>
          <a:xfrm>
            <a:off x="3822456" y="1865944"/>
            <a:ext cx="184417" cy="2151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D33EF08-BCB0-44D5-965F-0FB2C5B793AC}"/>
              </a:ext>
            </a:extLst>
          </p:cNvPr>
          <p:cNvSpPr/>
          <p:nvPr/>
        </p:nvSpPr>
        <p:spPr>
          <a:xfrm>
            <a:off x="4587658" y="1865944"/>
            <a:ext cx="583697" cy="2074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06945F42-7613-425C-82A4-EA1C6D6B5A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28" t="69250" r="-92" b="15876"/>
          <a:stretch/>
        </p:blipFill>
        <p:spPr>
          <a:xfrm>
            <a:off x="1454182" y="3747622"/>
            <a:ext cx="4134080" cy="1193467"/>
          </a:xfrm>
          <a:prstGeom prst="rect">
            <a:avLst/>
          </a:prstGeom>
        </p:spPr>
      </p:pic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6F9E616-AC14-4188-9820-EE8A133469C3}"/>
              </a:ext>
            </a:extLst>
          </p:cNvPr>
          <p:cNvCxnSpPr/>
          <p:nvPr/>
        </p:nvCxnSpPr>
        <p:spPr>
          <a:xfrm flipH="1">
            <a:off x="5171355" y="2171878"/>
            <a:ext cx="366934" cy="153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03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/>
          <p:cNvSpPr/>
          <p:nvPr/>
        </p:nvSpPr>
        <p:spPr>
          <a:xfrm>
            <a:off x="702898" y="735575"/>
            <a:ext cx="2997259" cy="44205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pt-BR" b="1" i="0" dirty="0">
                <a:ln>
                  <a:noFill/>
                </a:ln>
                <a:solidFill>
                  <a:srgbClr val="0B6AB1">
                    <a:alpha val="47490"/>
                  </a:srgbClr>
                </a:solidFill>
                <a:latin typeface="Kulim Park"/>
              </a:rPr>
              <a:t>5</a:t>
            </a:r>
            <a:endParaRPr b="1" i="0" dirty="0">
              <a:ln>
                <a:noFill/>
              </a:ln>
              <a:solidFill>
                <a:srgbClr val="0B6AB1">
                  <a:alpha val="47490"/>
                </a:srgbClr>
              </a:solidFill>
              <a:latin typeface="Kulim Park"/>
            </a:endParaRPr>
          </a:p>
        </p:txBody>
      </p:sp>
      <p:sp>
        <p:nvSpPr>
          <p:cNvPr id="393" name="Google Shape;393;p39"/>
          <p:cNvSpPr txBox="1">
            <a:spLocks noGrp="1"/>
          </p:cNvSpPr>
          <p:nvPr>
            <p:ph type="ctrTitle"/>
          </p:nvPr>
        </p:nvSpPr>
        <p:spPr>
          <a:xfrm>
            <a:off x="257227" y="3004250"/>
            <a:ext cx="6381779" cy="105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Proposta final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5526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519123" y="451798"/>
            <a:ext cx="5276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Proposta final</a:t>
            </a:r>
            <a:endParaRPr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3268021-4945-40B1-B63F-514E737CF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98" y="1069706"/>
            <a:ext cx="5111601" cy="39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68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519123" y="451798"/>
            <a:ext cx="5276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Proposta final</a:t>
            </a:r>
            <a:endParaRPr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6630AC-9648-4C79-B286-CE20714A6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68" y="1131391"/>
            <a:ext cx="3470493" cy="23917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38653B5-F535-4D22-8367-D440D39E6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227" y="2571750"/>
            <a:ext cx="3949827" cy="241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25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519123" y="436430"/>
            <a:ext cx="5276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Processo de medição</a:t>
            </a:r>
            <a:endParaRPr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2643565-7AFB-450E-8934-FCDEE8ACF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6" y="1708566"/>
            <a:ext cx="4155274" cy="305937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EA6A6BF-13B5-4110-9771-DC43E20A1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21" y="1141724"/>
            <a:ext cx="4205424" cy="24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75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519123" y="451798"/>
            <a:ext cx="5276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Processo de medição</a:t>
            </a:r>
            <a:endParaRPr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9F3949E-ADD2-4F80-A899-1DCB6D44C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23" y="1371616"/>
            <a:ext cx="3673503" cy="217250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A2BBAB5-25E9-47F1-B853-36A8AD71B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412" y="1948069"/>
            <a:ext cx="4361814" cy="255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41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519123" y="451798"/>
            <a:ext cx="5276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Processo de medição</a:t>
            </a:r>
            <a:endParaRPr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29AA33-85CE-4558-9215-42F894EFF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4" r="6855"/>
          <a:stretch/>
        </p:blipFill>
        <p:spPr>
          <a:xfrm>
            <a:off x="414938" y="1562549"/>
            <a:ext cx="2897953" cy="239472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F605358-1D67-4CD0-B242-3FB55DA0C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66" r="10844"/>
          <a:stretch/>
        </p:blipFill>
        <p:spPr>
          <a:xfrm>
            <a:off x="3505380" y="1450417"/>
            <a:ext cx="2803211" cy="24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52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519123" y="451798"/>
            <a:ext cx="5276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Anel padrão</a:t>
            </a:r>
            <a:endParaRPr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734F7C4-5ABA-40B3-8522-EABEF1A06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0" t="5742" r="8001" b="12919"/>
          <a:stretch/>
        </p:blipFill>
        <p:spPr>
          <a:xfrm>
            <a:off x="6339478" y="1693495"/>
            <a:ext cx="2266792" cy="202818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21C7521-2CA5-4865-992A-3C6798760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654" y="984450"/>
            <a:ext cx="3164113" cy="181215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1C68097-E093-4D9F-A933-E9C696B92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23" y="2796602"/>
            <a:ext cx="3655312" cy="204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8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/>
          <p:nvPr/>
        </p:nvSpPr>
        <p:spPr>
          <a:xfrm>
            <a:off x="702898" y="735575"/>
            <a:ext cx="1750500" cy="44079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pt-BR" b="1" i="0" dirty="0">
                <a:ln>
                  <a:noFill/>
                </a:ln>
                <a:solidFill>
                  <a:srgbClr val="0B6AB1">
                    <a:alpha val="47490"/>
                  </a:srgbClr>
                </a:solidFill>
                <a:latin typeface="Kulim Park"/>
              </a:rPr>
              <a:t>1</a:t>
            </a:r>
            <a:endParaRPr b="1" i="0" dirty="0">
              <a:ln>
                <a:noFill/>
              </a:ln>
              <a:solidFill>
                <a:srgbClr val="0B6AB1">
                  <a:alpha val="47490"/>
                </a:srgbClr>
              </a:solidFill>
              <a:latin typeface="Kulim Park"/>
            </a:endParaRPr>
          </a:p>
        </p:txBody>
      </p:sp>
      <p:sp>
        <p:nvSpPr>
          <p:cNvPr id="128" name="Google Shape;128;p17"/>
          <p:cNvSpPr txBox="1">
            <a:spLocks noGrp="1"/>
          </p:cNvSpPr>
          <p:nvPr>
            <p:ph type="ctrTitle"/>
          </p:nvPr>
        </p:nvSpPr>
        <p:spPr>
          <a:xfrm>
            <a:off x="276625" y="3004250"/>
            <a:ext cx="6085755" cy="105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Apresentação da equipe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519122" y="451798"/>
            <a:ext cx="6365771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 aproximado do produto</a:t>
            </a:r>
            <a:endParaRPr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6F657F7-2F0E-4F5E-87C5-5343F9B6B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313" y="2855973"/>
            <a:ext cx="4052315" cy="1961539"/>
          </a:xfrm>
          <a:prstGeom prst="rect">
            <a:avLst/>
          </a:prstGeom>
        </p:spPr>
      </p:pic>
      <p:sp>
        <p:nvSpPr>
          <p:cNvPr id="8" name="Google Shape;143;p19">
            <a:extLst>
              <a:ext uri="{FF2B5EF4-FFF2-40B4-BE49-F238E27FC236}">
                <a16:creationId xmlns:a16="http://schemas.microsoft.com/office/drawing/2014/main" id="{2AC2ECF3-0B15-40A9-B30C-260D9E4F35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6700" y="1430148"/>
            <a:ext cx="5276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dirty="0"/>
              <a:t>Usinagem – R$500,00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dirty="0"/>
              <a:t>Material – R$150,00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dirty="0"/>
              <a:t>Modelagem – R$350,00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endParaRPr lang="en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dirty="0"/>
              <a:t>Total – R$1000,00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5015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 txBox="1">
            <a:spLocks noGrp="1"/>
          </p:cNvSpPr>
          <p:nvPr>
            <p:ph type="ctrTitle" idx="4294967295"/>
          </p:nvPr>
        </p:nvSpPr>
        <p:spPr>
          <a:xfrm>
            <a:off x="4136725" y="440350"/>
            <a:ext cx="4480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solidFill>
                  <a:schemeClr val="accent4"/>
                </a:solidFill>
              </a:rPr>
              <a:t>Obrigado!</a:t>
            </a:r>
            <a:endParaRPr sz="7600" dirty="0">
              <a:solidFill>
                <a:schemeClr val="accent4"/>
              </a:solidFill>
            </a:endParaRPr>
          </a:p>
        </p:txBody>
      </p:sp>
      <p:sp>
        <p:nvSpPr>
          <p:cNvPr id="370" name="Google Shape;370;p36"/>
          <p:cNvSpPr txBox="1">
            <a:spLocks noGrp="1"/>
          </p:cNvSpPr>
          <p:nvPr>
            <p:ph type="subTitle" idx="4294967295"/>
          </p:nvPr>
        </p:nvSpPr>
        <p:spPr>
          <a:xfrm>
            <a:off x="4136725" y="1639975"/>
            <a:ext cx="4480800" cy="166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3"/>
                </a:solidFill>
              </a:rPr>
              <a:t>Alguma pergunta?</a:t>
            </a:r>
            <a:endParaRPr sz="17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Integrantes</a:t>
            </a:r>
            <a:endParaRPr dirty="0"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626700" y="1430148"/>
            <a:ext cx="5276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dirty="0"/>
              <a:t>Gustavo Medrado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dirty="0"/>
              <a:t>Jessé Germano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dirty="0"/>
              <a:t>Ricardo Borst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dirty="0"/>
              <a:t>Rodrigo Borst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dirty="0"/>
              <a:t>Vinícius Medrado</a:t>
            </a:r>
            <a:endParaRPr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/>
          <p:cNvSpPr/>
          <p:nvPr/>
        </p:nvSpPr>
        <p:spPr>
          <a:xfrm>
            <a:off x="702898" y="735575"/>
            <a:ext cx="2997259" cy="44205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rgbClr val="0B6AB1">
                    <a:alpha val="47490"/>
                  </a:srgbClr>
                </a:solidFill>
                <a:latin typeface="Kulim Park"/>
              </a:rPr>
              <a:t>2</a:t>
            </a:r>
          </a:p>
        </p:txBody>
      </p:sp>
      <p:sp>
        <p:nvSpPr>
          <p:cNvPr id="393" name="Google Shape;393;p39"/>
          <p:cNvSpPr txBox="1">
            <a:spLocks noGrp="1"/>
          </p:cNvSpPr>
          <p:nvPr>
            <p:ph type="ctrTitle"/>
          </p:nvPr>
        </p:nvSpPr>
        <p:spPr>
          <a:xfrm>
            <a:off x="702900" y="3004250"/>
            <a:ext cx="5659480" cy="105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Apresentação do tema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26700" y="505588"/>
            <a:ext cx="5276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Tema</a:t>
            </a:r>
            <a:endParaRPr dirty="0"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626700" y="1108202"/>
            <a:ext cx="5276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pt-BR" sz="2400" dirty="0"/>
              <a:t>Projetar e imprimir um dispositivo para auxiliar a tara do Intramess.</a:t>
            </a:r>
            <a:endParaRPr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C6FEFB-80A9-41D0-BD07-91E7D604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180" y="623531"/>
            <a:ext cx="1775810" cy="392572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B3BFBE2-DD62-4DC4-8C88-2D0D36481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1562" y="2569355"/>
            <a:ext cx="2385588" cy="1679486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6FD445D-6A80-4983-B1DA-64DB53F579B1}"/>
              </a:ext>
            </a:extLst>
          </p:cNvPr>
          <p:cNvCxnSpPr>
            <a:cxnSpLocks/>
          </p:cNvCxnSpPr>
          <p:nvPr/>
        </p:nvCxnSpPr>
        <p:spPr>
          <a:xfrm>
            <a:off x="656783" y="2524272"/>
            <a:ext cx="507951" cy="3743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have esquerda 10">
            <a:extLst>
              <a:ext uri="{FF2B5EF4-FFF2-40B4-BE49-F238E27FC236}">
                <a16:creationId xmlns:a16="http://schemas.microsoft.com/office/drawing/2014/main" id="{0C92313E-5529-453F-BA19-99FB22E3D32B}"/>
              </a:ext>
            </a:extLst>
          </p:cNvPr>
          <p:cNvSpPr/>
          <p:nvPr/>
        </p:nvSpPr>
        <p:spPr>
          <a:xfrm rot="16200000">
            <a:off x="2675714" y="3388291"/>
            <a:ext cx="243852" cy="1120567"/>
          </a:xfrm>
          <a:prstGeom prst="leftBrace">
            <a:avLst>
              <a:gd name="adj1" fmla="val 58211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1" name="CaixaDeTexto 11">
            <a:extLst>
              <a:ext uri="{FF2B5EF4-FFF2-40B4-BE49-F238E27FC236}">
                <a16:creationId xmlns:a16="http://schemas.microsoft.com/office/drawing/2014/main" id="{D18A583C-D36E-4BB3-8C67-8E42AA0976CA}"/>
              </a:ext>
            </a:extLst>
          </p:cNvPr>
          <p:cNvSpPr txBox="1"/>
          <p:nvPr/>
        </p:nvSpPr>
        <p:spPr>
          <a:xfrm>
            <a:off x="2087936" y="4182252"/>
            <a:ext cx="1419408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dirty="0"/>
              <a:t>Intramess</a:t>
            </a:r>
          </a:p>
        </p:txBody>
      </p:sp>
      <p:sp>
        <p:nvSpPr>
          <p:cNvPr id="12" name="CaixaDeTexto 12">
            <a:extLst>
              <a:ext uri="{FF2B5EF4-FFF2-40B4-BE49-F238E27FC236}">
                <a16:creationId xmlns:a16="http://schemas.microsoft.com/office/drawing/2014/main" id="{A0A03ACE-3F70-4898-8857-A4E3E2CA962E}"/>
              </a:ext>
            </a:extLst>
          </p:cNvPr>
          <p:cNvSpPr txBox="1"/>
          <p:nvPr/>
        </p:nvSpPr>
        <p:spPr>
          <a:xfrm>
            <a:off x="105223" y="2037874"/>
            <a:ext cx="1472937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dirty="0"/>
              <a:t>Relógio Comparador</a:t>
            </a:r>
          </a:p>
        </p:txBody>
      </p:sp>
      <p:cxnSp>
        <p:nvCxnSpPr>
          <p:cNvPr id="13" name="Conector de seta reta 15">
            <a:extLst>
              <a:ext uri="{FF2B5EF4-FFF2-40B4-BE49-F238E27FC236}">
                <a16:creationId xmlns:a16="http://schemas.microsoft.com/office/drawing/2014/main" id="{D6ED17F5-119F-41DF-B578-BD2119783468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357924" y="2431939"/>
            <a:ext cx="353056" cy="5505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6">
            <a:extLst>
              <a:ext uri="{FF2B5EF4-FFF2-40B4-BE49-F238E27FC236}">
                <a16:creationId xmlns:a16="http://schemas.microsoft.com/office/drawing/2014/main" id="{8D3FE787-4AD3-4B17-B610-D7F78900EA08}"/>
              </a:ext>
            </a:extLst>
          </p:cNvPr>
          <p:cNvSpPr txBox="1"/>
          <p:nvPr/>
        </p:nvSpPr>
        <p:spPr>
          <a:xfrm>
            <a:off x="3261354" y="2154940"/>
            <a:ext cx="899252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dirty="0"/>
              <a:t>Pinça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91DBD26D-61D1-42D5-8E7D-0E4608B94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058810" y="2288247"/>
            <a:ext cx="1913540" cy="238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75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26700" y="505588"/>
            <a:ext cx="5276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626700" y="1092834"/>
            <a:ext cx="5276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O dispositivo deve garantir que o intramess fique perpendicular ao micrômetro.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35D0588-E532-4C08-8E0C-A96CDF1FB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4" t="21850" r="33835" b="23248"/>
          <a:stretch/>
        </p:blipFill>
        <p:spPr>
          <a:xfrm>
            <a:off x="6010874" y="703738"/>
            <a:ext cx="2393510" cy="328708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6FC529C-7E0B-4EC5-ADE2-24C03FCF277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8625" y="2497311"/>
            <a:ext cx="3477071" cy="17365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A3E5A6A-F035-4983-BE25-EE30B8A2360F}"/>
              </a:ext>
            </a:extLst>
          </p:cNvPr>
          <p:cNvPicPr/>
          <p:nvPr/>
        </p:nvPicPr>
        <p:blipFill rotWithShape="1">
          <a:blip r:embed="rId5"/>
          <a:srcRect l="31484" t="23725"/>
          <a:stretch/>
        </p:blipFill>
        <p:spPr>
          <a:xfrm>
            <a:off x="3681399" y="3651150"/>
            <a:ext cx="2275438" cy="133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49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26700" y="505588"/>
            <a:ext cx="5276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626700" y="1092834"/>
            <a:ext cx="5276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tx1"/>
                </a:solidFill>
              </a:rPr>
              <a:t>O dispositivo também deve garantir que o intramess fique perpendicular ao anel padrão e possibilitar a medida nas 3 alturas do anel</a:t>
            </a:r>
          </a:p>
          <a:p>
            <a:pPr marL="76200" indent="0">
              <a:buNone/>
            </a:pPr>
            <a:endParaRPr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CA819A2-D423-47D2-8982-193A543D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994" y="368833"/>
            <a:ext cx="1770949" cy="424535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4136BC8-866D-4711-A25E-0FBBC12F52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19"/>
          <a:stretch/>
        </p:blipFill>
        <p:spPr>
          <a:xfrm>
            <a:off x="1627519" y="2873828"/>
            <a:ext cx="3612991" cy="2094395"/>
          </a:xfrm>
          <a:prstGeom prst="rect">
            <a:avLst/>
          </a:prstGeom>
        </p:spPr>
      </p:pic>
      <p:cxnSp>
        <p:nvCxnSpPr>
          <p:cNvPr id="12" name="Conector de seta reta 8">
            <a:extLst>
              <a:ext uri="{FF2B5EF4-FFF2-40B4-BE49-F238E27FC236}">
                <a16:creationId xmlns:a16="http://schemas.microsoft.com/office/drawing/2014/main" id="{0829E585-D530-4488-A49B-E571E51DC04A}"/>
              </a:ext>
            </a:extLst>
          </p:cNvPr>
          <p:cNvCxnSpPr>
            <a:cxnSpLocks/>
          </p:cNvCxnSpPr>
          <p:nvPr/>
        </p:nvCxnSpPr>
        <p:spPr>
          <a:xfrm>
            <a:off x="2189944" y="4335711"/>
            <a:ext cx="45728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8">
            <a:extLst>
              <a:ext uri="{FF2B5EF4-FFF2-40B4-BE49-F238E27FC236}">
                <a16:creationId xmlns:a16="http://schemas.microsoft.com/office/drawing/2014/main" id="{0345ECD0-5205-4682-8C10-E2F955F044AA}"/>
              </a:ext>
            </a:extLst>
          </p:cNvPr>
          <p:cNvCxnSpPr>
            <a:cxnSpLocks/>
          </p:cNvCxnSpPr>
          <p:nvPr/>
        </p:nvCxnSpPr>
        <p:spPr>
          <a:xfrm>
            <a:off x="2288556" y="4488111"/>
            <a:ext cx="45728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8">
            <a:extLst>
              <a:ext uri="{FF2B5EF4-FFF2-40B4-BE49-F238E27FC236}">
                <a16:creationId xmlns:a16="http://schemas.microsoft.com/office/drawing/2014/main" id="{0408D357-40E0-4F3D-86E9-D2711C22B634}"/>
              </a:ext>
            </a:extLst>
          </p:cNvPr>
          <p:cNvCxnSpPr>
            <a:cxnSpLocks/>
          </p:cNvCxnSpPr>
          <p:nvPr/>
        </p:nvCxnSpPr>
        <p:spPr>
          <a:xfrm>
            <a:off x="2342344" y="4657159"/>
            <a:ext cx="45728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642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/>
          <p:cNvSpPr/>
          <p:nvPr/>
        </p:nvSpPr>
        <p:spPr>
          <a:xfrm>
            <a:off x="702898" y="735575"/>
            <a:ext cx="2997259" cy="44205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pt-BR" b="1" dirty="0">
                <a:solidFill>
                  <a:srgbClr val="0B6AB1">
                    <a:alpha val="47490"/>
                  </a:srgbClr>
                </a:solidFill>
                <a:latin typeface="Kulim Park"/>
              </a:rPr>
              <a:t>3</a:t>
            </a:r>
            <a:endParaRPr b="1" i="0" dirty="0">
              <a:ln>
                <a:noFill/>
              </a:ln>
              <a:solidFill>
                <a:srgbClr val="0B6AB1">
                  <a:alpha val="47490"/>
                </a:srgbClr>
              </a:solidFill>
              <a:latin typeface="Kulim Park"/>
            </a:endParaRPr>
          </a:p>
        </p:txBody>
      </p:sp>
      <p:sp>
        <p:nvSpPr>
          <p:cNvPr id="393" name="Google Shape;393;p39"/>
          <p:cNvSpPr txBox="1">
            <a:spLocks noGrp="1"/>
          </p:cNvSpPr>
          <p:nvPr>
            <p:ph type="ctrTitle"/>
          </p:nvPr>
        </p:nvSpPr>
        <p:spPr>
          <a:xfrm>
            <a:off x="702900" y="3004250"/>
            <a:ext cx="5659480" cy="105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Atividades desenvolvidas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3914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26700" y="236648"/>
            <a:ext cx="5276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Atividades desenvolvidas</a:t>
            </a:r>
            <a:endParaRPr dirty="0"/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026" name="Picture 2" descr="ORGANIZADOR DE FERRAMENTAS EM EVA - Fazo Ferramentas">
            <a:extLst>
              <a:ext uri="{FF2B5EF4-FFF2-40B4-BE49-F238E27FC236}">
                <a16:creationId xmlns:a16="http://schemas.microsoft.com/office/drawing/2014/main" id="{FC052B79-1107-47BD-BC09-0B078ED7F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84" y="2486952"/>
            <a:ext cx="2995568" cy="224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uporte Magnético Articulado 400MM p/ Relógio Comparador - Delupo">
            <a:extLst>
              <a:ext uri="{FF2B5EF4-FFF2-40B4-BE49-F238E27FC236}">
                <a16:creationId xmlns:a16="http://schemas.microsoft.com/office/drawing/2014/main" id="{AF490EC6-5EA6-4D47-95D2-A1ED44100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3" t="10307" r="26844" b="12157"/>
          <a:stretch/>
        </p:blipFill>
        <p:spPr bwMode="auto">
          <a:xfrm>
            <a:off x="5230203" y="869254"/>
            <a:ext cx="1345194" cy="204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Uma imagem contendo no interior, pia, mesa, pequeno&#10;&#10;Descrição gerada automaticamente">
            <a:extLst>
              <a:ext uri="{FF2B5EF4-FFF2-40B4-BE49-F238E27FC236}">
                <a16:creationId xmlns:a16="http://schemas.microsoft.com/office/drawing/2014/main" id="{202EB44A-FE32-4B80-A0B7-1EAB84741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459" y="3229080"/>
            <a:ext cx="3678181" cy="1740239"/>
          </a:xfrm>
          <a:prstGeom prst="rect">
            <a:avLst/>
          </a:prstGeom>
        </p:spPr>
      </p:pic>
      <p:sp>
        <p:nvSpPr>
          <p:cNvPr id="8" name="Google Shape;143;p19">
            <a:extLst>
              <a:ext uri="{FF2B5EF4-FFF2-40B4-BE49-F238E27FC236}">
                <a16:creationId xmlns:a16="http://schemas.microsoft.com/office/drawing/2014/main" id="{E9F74A29-A028-460E-AB02-4086D0C6B1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0032" y="945397"/>
            <a:ext cx="5989435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1800" dirty="0"/>
              <a:t>Reinterpretação do relógio comparador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1800" dirty="0"/>
              <a:t>Criação de um suporte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1800" dirty="0"/>
              <a:t>Espuma para fixar ferramentas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781301275"/>
      </p:ext>
    </p:extLst>
  </p:cSld>
  <p:clrMapOvr>
    <a:masterClrMapping/>
  </p:clrMapOvr>
</p:sld>
</file>

<file path=ppt/theme/theme1.xml><?xml version="1.0" encoding="utf-8"?>
<a:theme xmlns:a="http://schemas.openxmlformats.org/drawingml/2006/main" name="Gregory template">
  <a:themeElements>
    <a:clrScheme name="Custom 347">
      <a:dk1>
        <a:srgbClr val="122431"/>
      </a:dk1>
      <a:lt1>
        <a:srgbClr val="FFFFFF"/>
      </a:lt1>
      <a:dk2>
        <a:srgbClr val="84898D"/>
      </a:dk2>
      <a:lt2>
        <a:srgbClr val="ECEFF3"/>
      </a:lt2>
      <a:accent1>
        <a:srgbClr val="FEC200"/>
      </a:accent1>
      <a:accent2>
        <a:srgbClr val="A2EAE9"/>
      </a:accent2>
      <a:accent3>
        <a:srgbClr val="0B6AB1"/>
      </a:accent3>
      <a:accent4>
        <a:srgbClr val="FF981F"/>
      </a:accent4>
      <a:accent5>
        <a:srgbClr val="FFE03F"/>
      </a:accent5>
      <a:accent6>
        <a:srgbClr val="023E69"/>
      </a:accent6>
      <a:hlink>
        <a:srgbClr val="0B6AB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55D5C17C8141438451C71889BF2D10" ma:contentTypeVersion="4" ma:contentTypeDescription="Crie um novo documento." ma:contentTypeScope="" ma:versionID="265b2b4872a3ec30b8bc8410ad4130a3">
  <xsd:schema xmlns:xsd="http://www.w3.org/2001/XMLSchema" xmlns:xs="http://www.w3.org/2001/XMLSchema" xmlns:p="http://schemas.microsoft.com/office/2006/metadata/properties" xmlns:ns2="c15e832f-c9b1-492a-b519-baee24950525" targetNamespace="http://schemas.microsoft.com/office/2006/metadata/properties" ma:root="true" ma:fieldsID="4a3f85a93aa9c9abec1f4e6ddcab6ea7" ns2:_="">
    <xsd:import namespace="c15e832f-c9b1-492a-b519-baee249505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5e832f-c9b1-492a-b519-baee249505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1FE38CB-BFE0-4EF8-B2D6-07E6F32DB5A6}"/>
</file>

<file path=customXml/itemProps2.xml><?xml version="1.0" encoding="utf-8"?>
<ds:datastoreItem xmlns:ds="http://schemas.openxmlformats.org/officeDocument/2006/customXml" ds:itemID="{FE44E070-9865-4CC3-878E-38D2781D054B}"/>
</file>

<file path=customXml/itemProps3.xml><?xml version="1.0" encoding="utf-8"?>
<ds:datastoreItem xmlns:ds="http://schemas.openxmlformats.org/officeDocument/2006/customXml" ds:itemID="{1E212B5F-6004-4BBC-8A7B-D12824A502E8}"/>
</file>

<file path=docProps/app.xml><?xml version="1.0" encoding="utf-8"?>
<Properties xmlns="http://schemas.openxmlformats.org/officeDocument/2006/extended-properties" xmlns:vt="http://schemas.openxmlformats.org/officeDocument/2006/docPropsVTypes">
  <TotalTime>23544</TotalTime>
  <Words>161</Words>
  <Application>Microsoft Office PowerPoint</Application>
  <PresentationFormat>Apresentação na tela (16:9)</PresentationFormat>
  <Paragraphs>61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Kulim Park</vt:lpstr>
      <vt:lpstr>Calibri</vt:lpstr>
      <vt:lpstr>Arial</vt:lpstr>
      <vt:lpstr>Gregory template</vt:lpstr>
      <vt:lpstr>API-Grupo 4</vt:lpstr>
      <vt:lpstr>Apresentação da equipe</vt:lpstr>
      <vt:lpstr>Integrantes</vt:lpstr>
      <vt:lpstr>Apresentação do tema</vt:lpstr>
      <vt:lpstr>Tema</vt:lpstr>
      <vt:lpstr>Requisitos</vt:lpstr>
      <vt:lpstr>Requisitos</vt:lpstr>
      <vt:lpstr>Atividades desenvolvidas</vt:lpstr>
      <vt:lpstr>Atividades desenvolvidas</vt:lpstr>
      <vt:lpstr>Proposta do grupo</vt:lpstr>
      <vt:lpstr>Problema encontrado</vt:lpstr>
      <vt:lpstr>Problema encontrado</vt:lpstr>
      <vt:lpstr>Proposta final</vt:lpstr>
      <vt:lpstr>Proposta final</vt:lpstr>
      <vt:lpstr>Proposta final</vt:lpstr>
      <vt:lpstr>Processo de medição</vt:lpstr>
      <vt:lpstr>Processo de medição</vt:lpstr>
      <vt:lpstr>Processo de medição</vt:lpstr>
      <vt:lpstr>Anel padrão</vt:lpstr>
      <vt:lpstr>Custo aproximado do produto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API-Grupo 4</dc:title>
  <dc:creator>Rodrigo Borst</dc:creator>
  <cp:lastModifiedBy>Rodrigo Borst</cp:lastModifiedBy>
  <cp:revision>10</cp:revision>
  <dcterms:modified xsi:type="dcterms:W3CDTF">2021-11-17T22:15:28Z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0x010100D855D5C17C8141438451C71889BF2D10</vt:lpwstr>
  </property>
</Properties>
</file>